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6" r:id="rId3"/>
    <p:sldId id="257" r:id="rId4"/>
    <p:sldId id="264" r:id="rId5"/>
    <p:sldId id="258" r:id="rId6"/>
    <p:sldId id="259" r:id="rId7"/>
    <p:sldId id="260" r:id="rId8"/>
    <p:sldId id="265" r:id="rId9"/>
    <p:sldId id="266" r:id="rId10"/>
    <p:sldId id="267" r:id="rId11"/>
    <p:sldId id="274" r:id="rId12"/>
    <p:sldId id="262" r:id="rId13"/>
    <p:sldId id="269" r:id="rId14"/>
    <p:sldId id="261" r:id="rId15"/>
    <p:sldId id="270" r:id="rId16"/>
    <p:sldId id="27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491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94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67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57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667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818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1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92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036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171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50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0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unity.com/threads/creating-a-random-direction-vector.220427/" TargetMode="External"/><Relationship Id="rId3" Type="http://schemas.openxmlformats.org/officeDocument/2006/relationships/hyperlink" Target="https://www.youtube.com/watch?v=JnbDxG04i7c" TargetMode="External"/><Relationship Id="rId7" Type="http://schemas.openxmlformats.org/officeDocument/2006/relationships/hyperlink" Target="https://www.youtube.com/watch?v=xz8Ga9er3_8" TargetMode="External"/><Relationship Id="rId2" Type="http://schemas.openxmlformats.org/officeDocument/2006/relationships/hyperlink" Target="https://www.youtube.com/watch?v=egxNXuwf0_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DHRYEKiO43g" TargetMode="External"/><Relationship Id="rId5" Type="http://schemas.openxmlformats.org/officeDocument/2006/relationships/hyperlink" Target="https://www.youtube.com/watch?v=eZIym7p4LRc" TargetMode="External"/><Relationship Id="rId10" Type="http://schemas.openxmlformats.org/officeDocument/2006/relationships/hyperlink" Target="https://assetstore.unity.com/?category=3d&amp;orderBy=1&amp;fbclid=IwAR0S-RiBNqI171hkW7B1IJ0n6UYyKOVb3JcE08I15Dh8_2k7Dg9pcJFa98o" TargetMode="External"/><Relationship Id="rId4" Type="http://schemas.openxmlformats.org/officeDocument/2006/relationships/hyperlink" Target="https://www.youtube.com/watch?v=Iz22-o7l6bc" TargetMode="External"/><Relationship Id="rId9" Type="http://schemas.openxmlformats.org/officeDocument/2006/relationships/hyperlink" Target="https://forum.unity.com/threads/how-can-i-get-this-object-to-move-in-random-directions.35867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4093E18-1035-4A58-BCAA-978BD7F6E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3704" y="1174156"/>
            <a:ext cx="5224591" cy="1166070"/>
          </a:xfrm>
        </p:spPr>
        <p:txBody>
          <a:bodyPr>
            <a:normAutofit fontScale="90000"/>
          </a:bodyPr>
          <a:lstStyle/>
          <a:p>
            <a:r>
              <a:rPr lang="ro-RO" dirty="0"/>
              <a:t>Proiect EGC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3CF71D5-F385-497C-AEF4-A7753C781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6768" y="2667138"/>
            <a:ext cx="3798462" cy="977621"/>
          </a:xfrm>
        </p:spPr>
        <p:txBody>
          <a:bodyPr>
            <a:normAutofit lnSpcReduction="10000"/>
          </a:bodyPr>
          <a:lstStyle/>
          <a:p>
            <a:r>
              <a:rPr lang="ro-RO" sz="4400" dirty="0" err="1">
                <a:latin typeface="Algerian" panose="04020705040A02060702" pitchFamily="82" charset="0"/>
              </a:rPr>
              <a:t>Snake</a:t>
            </a:r>
            <a:r>
              <a:rPr lang="en-US" sz="4400">
                <a:latin typeface="Algerian" panose="04020705040A02060702" pitchFamily="82" charset="0"/>
              </a:rPr>
              <a:t>D</a:t>
            </a:r>
            <a:r>
              <a:rPr lang="ro-RO" sz="4400">
                <a:latin typeface="Algerian" panose="04020705040A02060702" pitchFamily="82" charset="0"/>
              </a:rPr>
              <a:t> </a:t>
            </a:r>
            <a:r>
              <a:rPr lang="ro-RO" sz="4400" dirty="0">
                <a:latin typeface="Algerian" panose="04020705040A02060702" pitchFamily="82" charset="0"/>
              </a:rPr>
              <a:t>3D</a:t>
            </a:r>
          </a:p>
          <a:p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8B2049AB-C964-4455-AA9E-C93794343D9E}"/>
              </a:ext>
            </a:extLst>
          </p:cNvPr>
          <p:cNvSpPr txBox="1"/>
          <p:nvPr/>
        </p:nvSpPr>
        <p:spPr>
          <a:xfrm>
            <a:off x="337833" y="3900880"/>
            <a:ext cx="314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Echipa</a:t>
            </a:r>
            <a:r>
              <a:rPr lang="en-US" dirty="0"/>
              <a:t>: </a:t>
            </a:r>
            <a:r>
              <a:rPr lang="en-US" dirty="0">
                <a:latin typeface="Bauhaus 93" panose="04030905020B02020C02" pitchFamily="82" charset="0"/>
              </a:rPr>
              <a:t>ZIDARII</a:t>
            </a:r>
            <a:endParaRPr lang="ro-RO" dirty="0">
              <a:latin typeface="Bauhaus 93" panose="04030905020B02020C02" pitchFamily="82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2C281AED-CEDF-4566-B445-D58543DDC5ED}"/>
              </a:ext>
            </a:extLst>
          </p:cNvPr>
          <p:cNvSpPr txBox="1"/>
          <p:nvPr/>
        </p:nvSpPr>
        <p:spPr>
          <a:xfrm>
            <a:off x="337833" y="4270212"/>
            <a:ext cx="38589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Componen</a:t>
            </a:r>
            <a:r>
              <a:rPr lang="ro-RO" b="1" dirty="0"/>
              <a:t>ț</a:t>
            </a:r>
            <a:r>
              <a:rPr lang="en-US" b="1" dirty="0"/>
              <a:t>a </a:t>
            </a:r>
            <a:r>
              <a:rPr lang="en-US" b="1" dirty="0" err="1"/>
              <a:t>echipei</a:t>
            </a:r>
            <a:r>
              <a:rPr lang="en-US" b="1" dirty="0"/>
              <a:t>:</a:t>
            </a:r>
          </a:p>
          <a:p>
            <a:r>
              <a:rPr lang="ro-RO" i="1" dirty="0">
                <a:latin typeface="Chiller" panose="04020404031007020602" pitchFamily="82" charset="0"/>
              </a:rPr>
              <a:t>-</a:t>
            </a:r>
            <a:r>
              <a:rPr lang="ro-RO" i="1" dirty="0" err="1">
                <a:latin typeface="Chiller" panose="04020404031007020602" pitchFamily="82" charset="0"/>
              </a:rPr>
              <a:t>Apopei</a:t>
            </a:r>
            <a:r>
              <a:rPr lang="ro-RO" i="1" dirty="0">
                <a:latin typeface="Chiller" panose="04020404031007020602" pitchFamily="82" charset="0"/>
              </a:rPr>
              <a:t> Lucian 3134A</a:t>
            </a:r>
          </a:p>
          <a:p>
            <a:r>
              <a:rPr lang="ro-RO" i="1" dirty="0">
                <a:latin typeface="Chiller" panose="04020404031007020602" pitchFamily="82" charset="0"/>
              </a:rPr>
              <a:t>-Crihan </a:t>
            </a:r>
            <a:r>
              <a:rPr lang="en-US" i="1" dirty="0">
                <a:latin typeface="Chiller" panose="04020404031007020602" pitchFamily="82" charset="0"/>
              </a:rPr>
              <a:t>Dani</a:t>
            </a:r>
            <a:r>
              <a:rPr lang="ro-RO" i="1" dirty="0">
                <a:latin typeface="Chiller" panose="04020404031007020602" pitchFamily="82" charset="0"/>
              </a:rPr>
              <a:t>el 3133B</a:t>
            </a:r>
          </a:p>
          <a:p>
            <a:r>
              <a:rPr lang="ro-RO" i="1" dirty="0">
                <a:latin typeface="Chiller" panose="04020404031007020602" pitchFamily="82" charset="0"/>
              </a:rPr>
              <a:t>-</a:t>
            </a:r>
            <a:r>
              <a:rPr lang="ro-RO" i="1" dirty="0" err="1">
                <a:latin typeface="Chiller" panose="04020404031007020602" pitchFamily="82" charset="0"/>
              </a:rPr>
              <a:t>Duman</a:t>
            </a:r>
            <a:r>
              <a:rPr lang="ro-RO" i="1" dirty="0">
                <a:latin typeface="Chiller" panose="04020404031007020602" pitchFamily="82" charset="0"/>
              </a:rPr>
              <a:t> Gabriel 3134A</a:t>
            </a:r>
          </a:p>
          <a:p>
            <a:r>
              <a:rPr lang="ro-RO" i="1" dirty="0">
                <a:latin typeface="Chiller" panose="04020404031007020602" pitchFamily="82" charset="0"/>
              </a:rPr>
              <a:t>-</a:t>
            </a:r>
            <a:r>
              <a:rPr lang="ro-RO" i="1" dirty="0" err="1">
                <a:latin typeface="Chiller" panose="04020404031007020602" pitchFamily="82" charset="0"/>
              </a:rPr>
              <a:t>Ostafe</a:t>
            </a:r>
            <a:r>
              <a:rPr lang="ro-RO" i="1" dirty="0">
                <a:latin typeface="Chiller" panose="04020404031007020602" pitchFamily="82" charset="0"/>
              </a:rPr>
              <a:t> Andrei-Constantin 3134A</a:t>
            </a:r>
          </a:p>
          <a:p>
            <a:r>
              <a:rPr lang="ro-RO" i="1" dirty="0">
                <a:latin typeface="Chiller" panose="04020404031007020602" pitchFamily="82" charset="0"/>
              </a:rPr>
              <a:t>-</a:t>
            </a:r>
            <a:r>
              <a:rPr lang="ro-RO" i="1" dirty="0" err="1">
                <a:latin typeface="Chiller" panose="04020404031007020602" pitchFamily="82" charset="0"/>
              </a:rPr>
              <a:t>Rusinac</a:t>
            </a:r>
            <a:r>
              <a:rPr lang="ro-RO" i="1" dirty="0">
                <a:latin typeface="Chiller" panose="04020404031007020602" pitchFamily="82" charset="0"/>
              </a:rPr>
              <a:t> Sergiu 3133B</a:t>
            </a:r>
          </a:p>
          <a:p>
            <a:endParaRPr lang="ro-RO" dirty="0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96D53034-4994-4DB7-8F9D-75189879D3C5}"/>
              </a:ext>
            </a:extLst>
          </p:cNvPr>
          <p:cNvSpPr txBox="1"/>
          <p:nvPr/>
        </p:nvSpPr>
        <p:spPr>
          <a:xfrm>
            <a:off x="8542790" y="4085546"/>
            <a:ext cx="3145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Profesor</a:t>
            </a:r>
            <a:r>
              <a:rPr lang="en-US" b="1" dirty="0"/>
              <a:t> </a:t>
            </a:r>
            <a:r>
              <a:rPr lang="en-US" b="1" dirty="0" err="1"/>
              <a:t>Coordonator</a:t>
            </a:r>
            <a:r>
              <a:rPr lang="en-US" b="1" dirty="0"/>
              <a:t>: </a:t>
            </a:r>
          </a:p>
          <a:p>
            <a:r>
              <a:rPr lang="ro-RO" dirty="0" err="1">
                <a:latin typeface="Chiller" panose="04020404031007020602" pitchFamily="82" charset="0"/>
              </a:rPr>
              <a:t>As.Univ.Dr.Ing</a:t>
            </a:r>
            <a:r>
              <a:rPr lang="ro-RO" dirty="0">
                <a:latin typeface="Chiller" panose="04020404031007020602" pitchFamily="82" charset="0"/>
              </a:rPr>
              <a:t>. </a:t>
            </a:r>
            <a:br>
              <a:rPr lang="ro-RO" dirty="0">
                <a:latin typeface="Chiller" panose="04020404031007020602" pitchFamily="82" charset="0"/>
              </a:rPr>
            </a:br>
            <a:r>
              <a:rPr lang="ro-RO" dirty="0">
                <a:latin typeface="Chiller" panose="04020404031007020602" pitchFamily="82" charset="0"/>
              </a:rPr>
              <a:t>Ovidiu-</a:t>
            </a:r>
            <a:r>
              <a:rPr lang="ro-RO" dirty="0" err="1">
                <a:latin typeface="Chiller" panose="04020404031007020602" pitchFamily="82" charset="0"/>
              </a:rPr>
              <a:t>Ionut</a:t>
            </a:r>
            <a:r>
              <a:rPr lang="ro-RO" dirty="0">
                <a:latin typeface="Chiller" panose="04020404031007020602" pitchFamily="82" charset="0"/>
              </a:rPr>
              <a:t> GHERMAN</a:t>
            </a:r>
          </a:p>
        </p:txBody>
      </p:sp>
    </p:spTree>
    <p:extLst>
      <p:ext uri="{BB962C8B-B14F-4D97-AF65-F5344CB8AC3E}">
        <p14:creationId xmlns:p14="http://schemas.microsoft.com/office/powerpoint/2010/main" val="166101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51666-0DA0-4476-8958-F8BD98BC5E06}"/>
              </a:ext>
            </a:extLst>
          </p:cNvPr>
          <p:cNvSpPr txBox="1"/>
          <p:nvPr/>
        </p:nvSpPr>
        <p:spPr>
          <a:xfrm>
            <a:off x="847898" y="731520"/>
            <a:ext cx="10474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Trigge-ul este folosit pentru coliziunea cu pereții și coada în funcția Ontriggerenter.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Daca triggerul ar fii dezactivat nu ar funcționa.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Rigid body se foloseste la mișcarea completă a șarpelui, dacă această funcție lipsește doar capul șarpelui se va mișca</a:t>
            </a:r>
          </a:p>
        </p:txBody>
      </p:sp>
    </p:spTree>
    <p:extLst>
      <p:ext uri="{BB962C8B-B14F-4D97-AF65-F5344CB8AC3E}">
        <p14:creationId xmlns:p14="http://schemas.microsoft.com/office/powerpoint/2010/main" val="3364790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94349E-B829-4D84-9B46-4683934C5A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4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DD7A7-5711-4CFC-8A4A-106867786C23}"/>
              </a:ext>
            </a:extLst>
          </p:cNvPr>
          <p:cNvSpPr txBox="1"/>
          <p:nvPr/>
        </p:nvSpPr>
        <p:spPr>
          <a:xfrm>
            <a:off x="1446415" y="1230284"/>
            <a:ext cx="101249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În momentul in care capul șarpelui intra în coliziune cu un fruct, acesta se adaugă în coada, lungimea șarpelui crește cu 1 si scorul se modifică, auzind sunetul specific din audio manager</a:t>
            </a:r>
          </a:p>
        </p:txBody>
      </p:sp>
    </p:spTree>
    <p:extLst>
      <p:ext uri="{BB962C8B-B14F-4D97-AF65-F5344CB8AC3E}">
        <p14:creationId xmlns:p14="http://schemas.microsoft.com/office/powerpoint/2010/main" val="77858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C08FC-FAA0-424E-B607-F4D198ABE2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E2253-C2DE-4F53-B4D8-1B09D76DD980}"/>
              </a:ext>
            </a:extLst>
          </p:cNvPr>
          <p:cNvSpPr txBox="1"/>
          <p:nvPr/>
        </p:nvSpPr>
        <p:spPr>
          <a:xfrm>
            <a:off x="997526" y="874455"/>
            <a:ext cx="110725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În momentul in care șarpele intră în coliziune cu un zid sau cu coada lui, jocul se termină și din audio manager se aude sunetul specific </a:t>
            </a:r>
            <a:r>
              <a:rPr kumimoji="0" lang="ro-RO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terminarii</a:t>
            </a:r>
            <a:r>
              <a:rPr kumimoji="0" lang="ro-RO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jocului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endParaRPr kumimoji="0" lang="ro-RO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D082B-4258-4017-BBBB-E62B4DFC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9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B65ED43E-BD3D-4FA4-9AC5-8E7FDBD75074}"/>
              </a:ext>
            </a:extLst>
          </p:cNvPr>
          <p:cNvSpPr txBox="1"/>
          <p:nvPr/>
        </p:nvSpPr>
        <p:spPr>
          <a:xfrm>
            <a:off x="1107347" y="494950"/>
            <a:ext cx="62414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Bibliografie</a:t>
            </a:r>
          </a:p>
          <a:p>
            <a:endParaRPr lang="ro-RO" dirty="0"/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09F2E0F8-72BD-4DEE-87A7-AACF9F517703}"/>
              </a:ext>
            </a:extLst>
          </p:cNvPr>
          <p:cNvSpPr txBox="1"/>
          <p:nvPr/>
        </p:nvSpPr>
        <p:spPr>
          <a:xfrm>
            <a:off x="1107347" y="1479835"/>
            <a:ext cx="8313490" cy="427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https://www.youtube.com/watch?v=egxNXuwf0_g</a:t>
            </a:r>
            <a:endParaRPr lang="ro-RO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https://www.youtube.com/watch?v=JnbDxG04i7c</a:t>
            </a:r>
            <a:endParaRPr lang="ro-RO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https://www.youtube.com/watch?v=Iz22-o7l6bc</a:t>
            </a:r>
            <a:endParaRPr lang="ro-RO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https://www.youtube.com/watch?v=eZIym7p4LRc</a:t>
            </a:r>
            <a:endParaRPr lang="ro-RO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https://www.youtube.com/watch?v=DHRYEKiO43g</a:t>
            </a:r>
            <a:endParaRPr lang="ro-RO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https://www.youtube.com/watch?v=xz8Ga9er3_8</a:t>
            </a:r>
            <a:endParaRPr lang="ro-RO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https://forum.unity.com/threads/creating-a-random-direction-vector.220427/</a:t>
            </a:r>
            <a:endParaRPr lang="ro-RO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o-RO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https://forum.unity.com/threads/how-can-i-get-this-object-to-move-in-random-directions.358671/</a:t>
            </a:r>
            <a:endParaRPr lang="ro-RO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o-RO" dirty="0">
                <a:hlinkClick r:id="rId10"/>
              </a:rPr>
              <a:t>https://assetstore.unity.com/?category=3d&amp;orderBy=1&amp;fbclid=IwAR0S-RiBNqI171hkW7B1IJ0n6UYyKOVb3JcE08I15Dh8_2k7Dg9pcJFa98o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75089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17EEBF9-0B4A-41CC-80F0-EB542363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186" y="410238"/>
            <a:ext cx="2944252" cy="587136"/>
          </a:xfrm>
        </p:spPr>
        <p:txBody>
          <a:bodyPr>
            <a:normAutofit fontScale="90000"/>
          </a:bodyPr>
          <a:lstStyle/>
          <a:p>
            <a:r>
              <a:rPr lang="ro-RO" dirty="0"/>
              <a:t>Introducere</a:t>
            </a:r>
            <a:br>
              <a:rPr lang="ro-RO" dirty="0"/>
            </a:b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D6056FB-0F37-4BBF-A6F8-6F13DC710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82" y="1998954"/>
            <a:ext cx="3455980" cy="3999174"/>
          </a:xfrm>
        </p:spPr>
        <p:txBody>
          <a:bodyPr>
            <a:normAutofit fontScale="92500"/>
          </a:bodyPr>
          <a:lstStyle/>
          <a:p>
            <a:r>
              <a:rPr lang="ro-RO" dirty="0" err="1"/>
              <a:t>Snake</a:t>
            </a:r>
            <a:r>
              <a:rPr lang="ro-RO" dirty="0"/>
              <a:t> este numele comun pentru un concept de jocuri video în care jucătorul manevrează o linie care crește în lungime, linia însăși fiind un obstacol principal. Conceptul își are originea în jocul Arcade </a:t>
            </a:r>
            <a:r>
              <a:rPr lang="ro-RO" dirty="0" err="1"/>
              <a:t>Blockade</a:t>
            </a:r>
            <a:r>
              <a:rPr lang="ro-RO" dirty="0"/>
              <a:t> din 1976, iar ușurința de a implementa </a:t>
            </a:r>
            <a:r>
              <a:rPr lang="ro-RO" dirty="0" err="1"/>
              <a:t>Snake</a:t>
            </a:r>
            <a:r>
              <a:rPr lang="ro-RO" dirty="0"/>
              <a:t> a dus la sute de versiuni pentru multe platforme.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89732DB-1111-4E05-B171-14536057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495" y="2114460"/>
            <a:ext cx="7189370" cy="35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82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23CC-880C-4213-9D9F-A99AEAA3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Conceperea jocului</a:t>
            </a:r>
            <a:br>
              <a:rPr lang="ro-RO" dirty="0"/>
            </a:br>
            <a:endParaRPr 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5C550-3B74-408D-8BA3-1DCA7EBAE5B0}"/>
              </a:ext>
            </a:extLst>
          </p:cNvPr>
          <p:cNvSpPr txBox="1"/>
          <p:nvPr/>
        </p:nvSpPr>
        <p:spPr>
          <a:xfrm>
            <a:off x="1451579" y="2788920"/>
            <a:ext cx="8675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Jocul este structurat pe un singur nivel 3D și figurează un pui de șarpe care se târăște pe mapă pentru a aduna frute cu ajutorul cărora să crească. Atunci când apăsăm pe butonul „Joacă”, un pui de șarpe format din cap, corp și coadă pleaca într-o direcție random pe mapă</a:t>
            </a:r>
          </a:p>
        </p:txBody>
      </p:sp>
    </p:spTree>
    <p:extLst>
      <p:ext uri="{BB962C8B-B14F-4D97-AF65-F5344CB8AC3E}">
        <p14:creationId xmlns:p14="http://schemas.microsoft.com/office/powerpoint/2010/main" val="25613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5818704C-4BC3-4259-A531-68E2F9151638}"/>
              </a:ext>
            </a:extLst>
          </p:cNvPr>
          <p:cNvSpPr txBox="1"/>
          <p:nvPr/>
        </p:nvSpPr>
        <p:spPr>
          <a:xfrm>
            <a:off x="629173" y="385676"/>
            <a:ext cx="479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Contribuția echipei</a:t>
            </a: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3B08FFBF-BF3A-45C9-98BE-9EFA30ED1B05}"/>
              </a:ext>
            </a:extLst>
          </p:cNvPr>
          <p:cNvSpPr txBox="1"/>
          <p:nvPr/>
        </p:nvSpPr>
        <p:spPr>
          <a:xfrm>
            <a:off x="629172" y="931178"/>
            <a:ext cx="10729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Pe partea de script au lucrat: Crihan Daniel, </a:t>
            </a:r>
            <a:r>
              <a:rPr lang="ro-RO" dirty="0" err="1"/>
              <a:t>Duman</a:t>
            </a:r>
            <a:r>
              <a:rPr lang="ro-RO" dirty="0"/>
              <a:t> Gabriel și </a:t>
            </a:r>
            <a:r>
              <a:rPr lang="ro-RO" dirty="0" err="1"/>
              <a:t>Rusinac</a:t>
            </a:r>
            <a:r>
              <a:rPr lang="ro-RO" dirty="0"/>
              <a:t> Sergiu, iar de partea de </a:t>
            </a:r>
            <a:r>
              <a:rPr lang="ro-RO" dirty="0" err="1"/>
              <a:t>unity</a:t>
            </a:r>
            <a:r>
              <a:rPr lang="ro-RO" dirty="0"/>
              <a:t> s-au ocupat: </a:t>
            </a:r>
            <a:r>
              <a:rPr lang="ro-RO" dirty="0" err="1"/>
              <a:t>Apopei</a:t>
            </a:r>
            <a:r>
              <a:rPr lang="ro-RO" dirty="0"/>
              <a:t> Lucian și </a:t>
            </a:r>
            <a:r>
              <a:rPr lang="ro-RO" dirty="0" err="1"/>
              <a:t>Ostafe</a:t>
            </a:r>
            <a:r>
              <a:rPr lang="ro-RO" dirty="0"/>
              <a:t> Andrei-Constantin.</a:t>
            </a:r>
          </a:p>
          <a:p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39A4754D-D8BD-4612-ABA8-16917B4BEA4A}"/>
              </a:ext>
            </a:extLst>
          </p:cNvPr>
          <p:cNvSpPr txBox="1"/>
          <p:nvPr/>
        </p:nvSpPr>
        <p:spPr>
          <a:xfrm>
            <a:off x="520118" y="1846118"/>
            <a:ext cx="4160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Crihan</a:t>
            </a:r>
            <a:r>
              <a:rPr lang="en-US" dirty="0"/>
              <a:t> Daniel s-a </a:t>
            </a:r>
            <a:r>
              <a:rPr lang="en-US" dirty="0" err="1"/>
              <a:t>ocupat</a:t>
            </a:r>
            <a:r>
              <a:rPr lang="en-US" dirty="0"/>
              <a:t> de g</a:t>
            </a:r>
            <a:r>
              <a:rPr lang="ro-RO" dirty="0"/>
              <a:t>ă</a:t>
            </a:r>
            <a:r>
              <a:rPr lang="en-US" dirty="0" err="1"/>
              <a:t>sirea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modalita</a:t>
            </a:r>
            <a:r>
              <a:rPr lang="ro-RO" dirty="0"/>
              <a:t>ț</a:t>
            </a:r>
            <a:r>
              <a:rPr lang="en-US" dirty="0" err="1"/>
              <a:t>i</a:t>
            </a:r>
            <a:r>
              <a:rPr lang="en-US" dirty="0"/>
              <a:t> ca </a:t>
            </a:r>
            <a:r>
              <a:rPr lang="en-US" dirty="0" err="1"/>
              <a:t>atunci</a:t>
            </a:r>
            <a:r>
              <a:rPr lang="en-US" dirty="0"/>
              <a:t> c</a:t>
            </a:r>
            <a:r>
              <a:rPr lang="ro-RO" dirty="0"/>
              <a:t>â</a:t>
            </a:r>
            <a:r>
              <a:rPr lang="en-US" dirty="0" err="1"/>
              <a:t>nd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arpele</a:t>
            </a:r>
            <a:r>
              <a:rPr lang="en-US" dirty="0"/>
              <a:t> se </a:t>
            </a:r>
            <a:r>
              <a:rPr lang="en-US" dirty="0" err="1"/>
              <a:t>deplaseaz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-o </a:t>
            </a:r>
            <a:r>
              <a:rPr lang="en-US" dirty="0" err="1"/>
              <a:t>direc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nu </a:t>
            </a:r>
            <a:r>
              <a:rPr lang="en-US" dirty="0" err="1"/>
              <a:t>poat</a:t>
            </a:r>
            <a:r>
              <a:rPr lang="ro-RO" dirty="0"/>
              <a:t>ă</a:t>
            </a:r>
            <a:r>
              <a:rPr lang="en-US" dirty="0"/>
              <a:t> merge in </a:t>
            </a:r>
            <a:r>
              <a:rPr lang="en-US" dirty="0" err="1"/>
              <a:t>direc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opus</a:t>
            </a:r>
            <a:r>
              <a:rPr lang="ro-RO" dirty="0"/>
              <a:t>ă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sarpele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se mute in </a:t>
            </a:r>
            <a:r>
              <a:rPr lang="en-US" dirty="0" err="1"/>
              <a:t>direc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cand</a:t>
            </a:r>
            <a:r>
              <a:rPr lang="en-US" dirty="0"/>
              <a:t> ap</a:t>
            </a:r>
            <a:r>
              <a:rPr lang="ro-RO" dirty="0"/>
              <a:t>ă</a:t>
            </a:r>
            <a:r>
              <a:rPr lang="en-US" dirty="0"/>
              <a:t>s</a:t>
            </a:r>
            <a:r>
              <a:rPr lang="ro-RO" dirty="0"/>
              <a:t>ă</a:t>
            </a:r>
            <a:r>
              <a:rPr lang="en-US" dirty="0"/>
              <a:t>m </a:t>
            </a:r>
            <a:r>
              <a:rPr lang="en-US" dirty="0" err="1"/>
              <a:t>butonul</a:t>
            </a:r>
            <a:r>
              <a:rPr lang="en-US" dirty="0"/>
              <a:t> f</a:t>
            </a:r>
            <a:r>
              <a:rPr lang="ro-RO" dirty="0"/>
              <a:t>ă</a:t>
            </a:r>
            <a:r>
              <a:rPr lang="en-US" dirty="0"/>
              <a:t>r</a:t>
            </a:r>
            <a:r>
              <a:rPr lang="ro-RO" dirty="0"/>
              <a:t>ă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astept</a:t>
            </a:r>
            <a:r>
              <a:rPr lang="ro-RO" dirty="0"/>
              <a:t>ă</a:t>
            </a:r>
            <a:r>
              <a:rPr lang="en-US" dirty="0"/>
              <a:t>m </a:t>
            </a:r>
            <a:r>
              <a:rPr lang="en-US" dirty="0" err="1"/>
              <a:t>CheckMovementFrequency</a:t>
            </a:r>
            <a:r>
              <a:rPr lang="en-US" dirty="0"/>
              <a:t>().</a:t>
            </a:r>
            <a:endParaRPr lang="ro-RO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6BCF6511-9AC5-457F-AA52-9F4A27C8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506" y="2205572"/>
            <a:ext cx="4706007" cy="3343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setăText 6">
            <a:extLst>
              <a:ext uri="{FF2B5EF4-FFF2-40B4-BE49-F238E27FC236}">
                <a16:creationId xmlns:a16="http://schemas.microsoft.com/office/drawing/2014/main" id="{6D23382F-2AFA-490B-B87C-C5DA104B2DA4}"/>
              </a:ext>
            </a:extLst>
          </p:cNvPr>
          <p:cNvSpPr txBox="1"/>
          <p:nvPr/>
        </p:nvSpPr>
        <p:spPr>
          <a:xfrm>
            <a:off x="5483605" y="1531342"/>
            <a:ext cx="563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If-ul </a:t>
            </a:r>
            <a:r>
              <a:rPr lang="en-US" i="1" dirty="0" err="1"/>
              <a:t>verific</a:t>
            </a:r>
            <a:r>
              <a:rPr lang="ro-RO" i="1" dirty="0"/>
              <a:t>ă</a:t>
            </a:r>
            <a:r>
              <a:rPr lang="en-US" i="1" dirty="0"/>
              <a:t> da</a:t>
            </a:r>
            <a:r>
              <a:rPr lang="ro-RO" i="1" dirty="0"/>
              <a:t>ă</a:t>
            </a:r>
            <a:r>
              <a:rPr lang="en-US" i="1" dirty="0"/>
              <a:t> </a:t>
            </a:r>
            <a:r>
              <a:rPr lang="en-US" i="1" dirty="0" err="1"/>
              <a:t>noi</a:t>
            </a:r>
            <a:r>
              <a:rPr lang="en-US" i="1" dirty="0"/>
              <a:t> </a:t>
            </a:r>
            <a:r>
              <a:rPr lang="en-US" i="1" dirty="0" err="1"/>
              <a:t>mer</a:t>
            </a:r>
            <a:r>
              <a:rPr lang="ro-RO" i="1" dirty="0"/>
              <a:t>g</a:t>
            </a:r>
            <a:r>
              <a:rPr lang="en-US" i="1" dirty="0" err="1"/>
              <a:t>em</a:t>
            </a:r>
            <a:r>
              <a:rPr lang="en-US" i="1" dirty="0"/>
              <a:t> </a:t>
            </a:r>
            <a:r>
              <a:rPr lang="ro-RO" i="1" dirty="0"/>
              <a:t>î</a:t>
            </a:r>
            <a:r>
              <a:rPr lang="en-US" i="1" dirty="0"/>
              <a:t>n </a:t>
            </a:r>
            <a:r>
              <a:rPr lang="en-US" i="1" dirty="0" err="1"/>
              <a:t>st</a:t>
            </a:r>
            <a:r>
              <a:rPr lang="ro-RO" i="1" dirty="0"/>
              <a:t>â</a:t>
            </a:r>
            <a:r>
              <a:rPr lang="en-US" i="1" dirty="0" err="1"/>
              <a:t>nga</a:t>
            </a:r>
            <a:r>
              <a:rPr lang="en-US" i="1" dirty="0"/>
              <a:t> </a:t>
            </a:r>
            <a:r>
              <a:rPr lang="ro-RO" i="1" dirty="0"/>
              <a:t>ș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vrem</a:t>
            </a:r>
            <a:r>
              <a:rPr lang="en-US" i="1" dirty="0"/>
              <a:t> s</a:t>
            </a:r>
            <a:r>
              <a:rPr lang="ro-RO" i="1" dirty="0"/>
              <a:t>ă</a:t>
            </a:r>
            <a:r>
              <a:rPr lang="en-US" i="1" dirty="0"/>
              <a:t> o </a:t>
            </a:r>
            <a:r>
              <a:rPr lang="en-US" i="1" dirty="0" err="1"/>
              <a:t>lu</a:t>
            </a:r>
            <a:r>
              <a:rPr lang="ro-RO" i="1" dirty="0"/>
              <a:t>ă</a:t>
            </a:r>
            <a:r>
              <a:rPr lang="en-US" i="1" dirty="0"/>
              <a:t>m </a:t>
            </a:r>
            <a:r>
              <a:rPr lang="ro-RO" i="1" dirty="0"/>
              <a:t>î</a:t>
            </a:r>
            <a:r>
              <a:rPr lang="en-US" i="1" dirty="0"/>
              <a:t>n </a:t>
            </a:r>
            <a:r>
              <a:rPr lang="en-US" i="1" dirty="0" err="1"/>
              <a:t>partea</a:t>
            </a:r>
            <a:r>
              <a:rPr lang="en-US" i="1" dirty="0"/>
              <a:t> opus</a:t>
            </a:r>
            <a:r>
              <a:rPr lang="ro-RO" i="1" dirty="0"/>
              <a:t>ă</a:t>
            </a:r>
            <a:r>
              <a:rPr lang="en-US" i="1" dirty="0"/>
              <a:t>.</a:t>
            </a:r>
            <a:endParaRPr lang="ro-RO" i="1" dirty="0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A3677912-7587-4B0B-929C-C3E7EECAE7F1}"/>
              </a:ext>
            </a:extLst>
          </p:cNvPr>
          <p:cNvSpPr txBox="1"/>
          <p:nvPr/>
        </p:nvSpPr>
        <p:spPr>
          <a:xfrm>
            <a:off x="2214694" y="4368388"/>
            <a:ext cx="346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Functia</a:t>
            </a:r>
            <a:r>
              <a:rPr lang="en-US" i="1" dirty="0"/>
              <a:t> </a:t>
            </a:r>
            <a:r>
              <a:rPr lang="en-US" i="1" dirty="0" err="1"/>
              <a:t>ForceMove</a:t>
            </a:r>
            <a:r>
              <a:rPr lang="en-US" i="1" dirty="0"/>
              <a:t>() – for</a:t>
            </a:r>
            <a:r>
              <a:rPr lang="ro-RO" i="1" dirty="0"/>
              <a:t>ț</a:t>
            </a:r>
            <a:r>
              <a:rPr lang="en-US" i="1" dirty="0" err="1"/>
              <a:t>eaz</a:t>
            </a:r>
            <a:r>
              <a:rPr lang="ro-RO" i="1" dirty="0"/>
              <a:t>ă</a:t>
            </a:r>
            <a:r>
              <a:rPr lang="en-US" i="1" dirty="0"/>
              <a:t>  mi</a:t>
            </a:r>
            <a:r>
              <a:rPr lang="ro-RO" i="1" dirty="0"/>
              <a:t>ș</a:t>
            </a:r>
            <a:r>
              <a:rPr lang="en-US" i="1" dirty="0" err="1"/>
              <a:t>carea</a:t>
            </a:r>
            <a:r>
              <a:rPr lang="en-US" i="1" dirty="0"/>
              <a:t> </a:t>
            </a:r>
            <a:r>
              <a:rPr lang="ro-RO" i="1" dirty="0"/>
              <a:t>ș</a:t>
            </a:r>
            <a:r>
              <a:rPr lang="en-US" i="1" dirty="0" err="1"/>
              <a:t>arpelui</a:t>
            </a:r>
            <a:r>
              <a:rPr lang="en-US" i="1" dirty="0"/>
              <a:t> </a:t>
            </a:r>
            <a:r>
              <a:rPr lang="en-US" i="1" dirty="0" err="1"/>
              <a:t>atunci</a:t>
            </a:r>
            <a:r>
              <a:rPr lang="en-US" i="1" dirty="0"/>
              <a:t> c</a:t>
            </a:r>
            <a:r>
              <a:rPr lang="ro-RO" i="1" dirty="0"/>
              <a:t>â</a:t>
            </a:r>
            <a:r>
              <a:rPr lang="en-US" i="1" dirty="0" err="1"/>
              <a:t>nd</a:t>
            </a:r>
            <a:r>
              <a:rPr lang="en-US" i="1" dirty="0"/>
              <a:t> ap</a:t>
            </a:r>
            <a:r>
              <a:rPr lang="ro-RO" i="1" dirty="0"/>
              <a:t>ă</a:t>
            </a:r>
            <a:r>
              <a:rPr lang="en-US" i="1" dirty="0"/>
              <a:t>s</a:t>
            </a:r>
            <a:r>
              <a:rPr lang="ro-RO" i="1" dirty="0"/>
              <a:t>ă</a:t>
            </a:r>
            <a:r>
              <a:rPr lang="en-US" i="1" dirty="0"/>
              <a:t>m </a:t>
            </a:r>
            <a:r>
              <a:rPr lang="en-US" i="1" dirty="0" err="1"/>
              <a:t>butonul</a:t>
            </a:r>
            <a:r>
              <a:rPr lang="en-US" i="1" dirty="0"/>
              <a:t> nu c</a:t>
            </a:r>
            <a:r>
              <a:rPr lang="ro-RO" i="1" dirty="0"/>
              <a:t>â</a:t>
            </a:r>
            <a:r>
              <a:rPr lang="en-US" i="1" dirty="0" err="1"/>
              <a:t>nd</a:t>
            </a:r>
            <a:r>
              <a:rPr lang="en-US" i="1" dirty="0"/>
              <a:t> ne </a:t>
            </a:r>
            <a:r>
              <a:rPr lang="en-US" i="1" dirty="0" err="1"/>
              <a:t>zice</a:t>
            </a:r>
            <a:r>
              <a:rPr lang="en-US" i="1" dirty="0"/>
              <a:t> </a:t>
            </a:r>
            <a:r>
              <a:rPr lang="en-US" i="1" dirty="0" err="1"/>
              <a:t>ChecMovementFrequency</a:t>
            </a:r>
            <a:r>
              <a:rPr lang="en-US" i="1" dirty="0"/>
              <a:t>();</a:t>
            </a:r>
            <a:endParaRPr lang="ro-RO" i="1" dirty="0"/>
          </a:p>
        </p:txBody>
      </p:sp>
    </p:spTree>
    <p:extLst>
      <p:ext uri="{BB962C8B-B14F-4D97-AF65-F5344CB8AC3E}">
        <p14:creationId xmlns:p14="http://schemas.microsoft.com/office/powerpoint/2010/main" val="38945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948F7195-24BF-46CB-8699-542415C76085}"/>
              </a:ext>
            </a:extLst>
          </p:cNvPr>
          <p:cNvSpPr txBox="1"/>
          <p:nvPr/>
        </p:nvSpPr>
        <p:spPr>
          <a:xfrm>
            <a:off x="494949" y="318781"/>
            <a:ext cx="7306811" cy="95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Duman</a:t>
            </a:r>
            <a:r>
              <a:rPr lang="en-US" dirty="0"/>
              <a:t> Gabriel a </a:t>
            </a:r>
            <a:r>
              <a:rPr lang="en-US" dirty="0" err="1"/>
              <a:t>adaugat</a:t>
            </a:r>
            <a:r>
              <a:rPr lang="en-US" dirty="0"/>
              <a:t> o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</a:t>
            </a:r>
            <a:r>
              <a:rPr lang="ro-RO" dirty="0"/>
              <a:t>e, </a:t>
            </a:r>
            <a:r>
              <a:rPr lang="en-US" dirty="0"/>
              <a:t>ca la </a:t>
            </a:r>
            <a:r>
              <a:rPr lang="ro-RO" dirty="0"/>
              <a:t>î</a:t>
            </a:r>
            <a:r>
              <a:rPr lang="en-US" dirty="0" err="1"/>
              <a:t>nceputul</a:t>
            </a:r>
            <a:r>
              <a:rPr lang="en-US" dirty="0"/>
              <a:t> </a:t>
            </a:r>
            <a:r>
              <a:rPr lang="en-US" dirty="0" err="1"/>
              <a:t>jocului</a:t>
            </a:r>
            <a:r>
              <a:rPr lang="en-US" dirty="0"/>
              <a:t> </a:t>
            </a:r>
            <a:r>
              <a:rPr lang="en-US" dirty="0" err="1"/>
              <a:t>pozi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de start s</a:t>
            </a:r>
            <a:r>
              <a:rPr lang="ro-RO" dirty="0"/>
              <a:t>ă</a:t>
            </a:r>
            <a:r>
              <a:rPr lang="en-US" dirty="0"/>
              <a:t> fie random </a:t>
            </a:r>
            <a:r>
              <a:rPr lang="en-US" dirty="0" err="1"/>
              <a:t>iar</a:t>
            </a:r>
            <a:r>
              <a:rPr lang="en-US" dirty="0"/>
              <a:t> tot </a:t>
            </a:r>
            <a:r>
              <a:rPr lang="en-US" dirty="0" err="1"/>
              <a:t>corpul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urmeze</a:t>
            </a:r>
            <a:r>
              <a:rPr lang="en-US" dirty="0"/>
              <a:t> prima </a:t>
            </a:r>
            <a:r>
              <a:rPr lang="en-US" dirty="0" err="1"/>
              <a:t>sfer</a:t>
            </a:r>
            <a:r>
              <a:rPr lang="ro-RO" dirty="0"/>
              <a:t>ă</a:t>
            </a:r>
            <a:r>
              <a:rPr lang="en-US" dirty="0"/>
              <a:t>, </a:t>
            </a:r>
            <a:r>
              <a:rPr lang="en-US" dirty="0" err="1"/>
              <a:t>numit</a:t>
            </a:r>
            <a:r>
              <a:rPr lang="ro-RO" dirty="0"/>
              <a:t>ă</a:t>
            </a:r>
            <a:r>
              <a:rPr lang="en-US" dirty="0"/>
              <a:t> “</a:t>
            </a:r>
            <a:r>
              <a:rPr lang="en-US" dirty="0" err="1"/>
              <a:t>capul</a:t>
            </a:r>
            <a:r>
              <a:rPr lang="en-US" dirty="0"/>
              <a:t>”,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urmeze</a:t>
            </a:r>
            <a:r>
              <a:rPr lang="en-US" dirty="0"/>
              <a:t> “</a:t>
            </a:r>
            <a:r>
              <a:rPr lang="en-US" dirty="0" err="1"/>
              <a:t>nodul</a:t>
            </a:r>
            <a:r>
              <a:rPr lang="en-US" dirty="0"/>
              <a:t>”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“</a:t>
            </a:r>
            <a:r>
              <a:rPr lang="en-US" dirty="0" err="1"/>
              <a:t>coada</a:t>
            </a:r>
            <a:r>
              <a:rPr lang="en-US" dirty="0"/>
              <a:t>”.</a:t>
            </a: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B601F2F-E11F-4149-8D40-B0CABBB6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37" y="1480165"/>
            <a:ext cx="5018151" cy="3821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165F06D3-8373-4C27-9624-2D613232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10" y="2379743"/>
            <a:ext cx="5106113" cy="924054"/>
          </a:xfrm>
          <a:prstGeom prst="rect">
            <a:avLst/>
          </a:prstGeom>
        </p:spPr>
      </p:pic>
      <p:sp>
        <p:nvSpPr>
          <p:cNvPr id="7" name="CasetăText 6">
            <a:extLst>
              <a:ext uri="{FF2B5EF4-FFF2-40B4-BE49-F238E27FC236}">
                <a16:creationId xmlns:a16="http://schemas.microsoft.com/office/drawing/2014/main" id="{71B20E4B-8A16-4507-B0A4-962790A96D36}"/>
              </a:ext>
            </a:extLst>
          </p:cNvPr>
          <p:cNvSpPr txBox="1"/>
          <p:nvPr/>
        </p:nvSpPr>
        <p:spPr>
          <a:xfrm>
            <a:off x="6948746" y="1616347"/>
            <a:ext cx="446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Aceast</a:t>
            </a:r>
            <a:r>
              <a:rPr lang="ro-RO" i="1" dirty="0"/>
              <a:t>ă</a:t>
            </a:r>
            <a:r>
              <a:rPr lang="en-US" i="1" dirty="0"/>
              <a:t> </a:t>
            </a:r>
            <a:r>
              <a:rPr lang="en-US" i="1" dirty="0" err="1"/>
              <a:t>func</a:t>
            </a:r>
            <a:r>
              <a:rPr lang="ro-RO" i="1" dirty="0"/>
              <a:t>ț</a:t>
            </a:r>
            <a:r>
              <a:rPr lang="en-US" i="1" dirty="0" err="1"/>
              <a:t>ie</a:t>
            </a:r>
            <a:r>
              <a:rPr lang="en-US" i="1" dirty="0"/>
              <a:t> </a:t>
            </a:r>
            <a:r>
              <a:rPr lang="en-US" i="1" dirty="0" err="1"/>
              <a:t>schimb</a:t>
            </a:r>
            <a:r>
              <a:rPr lang="ro-RO" i="1" dirty="0"/>
              <a:t>ă</a:t>
            </a:r>
            <a:r>
              <a:rPr lang="en-US" i="1" dirty="0"/>
              <a:t> </a:t>
            </a:r>
            <a:r>
              <a:rPr lang="en-US" i="1" dirty="0" err="1"/>
              <a:t>direc</a:t>
            </a:r>
            <a:r>
              <a:rPr lang="ro-RO" i="1" dirty="0"/>
              <a:t>ț</a:t>
            </a:r>
            <a:r>
              <a:rPr lang="en-US" i="1" dirty="0" err="1"/>
              <a:t>ia</a:t>
            </a:r>
            <a:r>
              <a:rPr lang="en-US" i="1" dirty="0"/>
              <a:t> de </a:t>
            </a:r>
            <a:r>
              <a:rPr lang="en-US" i="1" dirty="0" err="1"/>
              <a:t>fiecare</a:t>
            </a:r>
            <a:r>
              <a:rPr lang="en-US" i="1" dirty="0"/>
              <a:t> </a:t>
            </a:r>
            <a:r>
              <a:rPr lang="en-US" i="1" dirty="0" err="1"/>
              <a:t>dat</a:t>
            </a:r>
            <a:r>
              <a:rPr lang="ro-RO" i="1" dirty="0"/>
              <a:t>ă</a:t>
            </a:r>
            <a:r>
              <a:rPr lang="en-US" i="1" dirty="0"/>
              <a:t> c</a:t>
            </a:r>
            <a:r>
              <a:rPr lang="ro-RO" i="1" dirty="0"/>
              <a:t>â</a:t>
            </a:r>
            <a:r>
              <a:rPr lang="en-US" i="1" dirty="0" err="1"/>
              <a:t>nd</a:t>
            </a:r>
            <a:r>
              <a:rPr lang="en-US" i="1" dirty="0"/>
              <a:t> </a:t>
            </a:r>
            <a:r>
              <a:rPr lang="en-US" i="1" dirty="0" err="1"/>
              <a:t>pornim</a:t>
            </a:r>
            <a:r>
              <a:rPr lang="en-US" i="1" dirty="0"/>
              <a:t> </a:t>
            </a:r>
            <a:r>
              <a:rPr lang="en-US" i="1" dirty="0" err="1"/>
              <a:t>jocul</a:t>
            </a:r>
            <a:r>
              <a:rPr lang="en-US" i="1" dirty="0"/>
              <a:t>.</a:t>
            </a:r>
            <a:endParaRPr lang="ro-RO" i="1" dirty="0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3C56F48D-5B54-4548-B1D2-BFC90337921E}"/>
              </a:ext>
            </a:extLst>
          </p:cNvPr>
          <p:cNvSpPr txBox="1"/>
          <p:nvPr/>
        </p:nvSpPr>
        <p:spPr>
          <a:xfrm>
            <a:off x="5817777" y="3724712"/>
            <a:ext cx="5599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bucati</a:t>
            </a:r>
            <a:r>
              <a:rPr lang="en-US" i="1" dirty="0"/>
              <a:t>[1] e </a:t>
            </a:r>
            <a:r>
              <a:rPr lang="en-US" i="1" dirty="0" err="1"/>
              <a:t>nodul</a:t>
            </a:r>
            <a:r>
              <a:rPr lang="en-US" i="1" dirty="0"/>
              <a:t>, se </a:t>
            </a:r>
            <a:r>
              <a:rPr lang="en-US" i="1" dirty="0" err="1"/>
              <a:t>va</a:t>
            </a:r>
            <a:r>
              <a:rPr lang="en-US" i="1" dirty="0"/>
              <a:t> </a:t>
            </a:r>
            <a:r>
              <a:rPr lang="en-US" i="1" dirty="0" err="1"/>
              <a:t>pozi</a:t>
            </a:r>
            <a:r>
              <a:rPr lang="ro-RO" i="1" dirty="0"/>
              <a:t>ț</a:t>
            </a:r>
            <a:r>
              <a:rPr lang="en-US" i="1" dirty="0" err="1"/>
              <a:t>iona</a:t>
            </a:r>
            <a:r>
              <a:rPr lang="en-US" i="1" dirty="0"/>
              <a:t> </a:t>
            </a:r>
            <a:r>
              <a:rPr lang="ro-RO" i="1" dirty="0"/>
              <a:t>î</a:t>
            </a:r>
            <a:r>
              <a:rPr lang="en-US" i="1" dirty="0"/>
              <a:t>n </a:t>
            </a:r>
            <a:r>
              <a:rPr lang="en-US" i="1" dirty="0" err="1"/>
              <a:t>spatele</a:t>
            </a:r>
            <a:r>
              <a:rPr lang="en-US" i="1" dirty="0"/>
              <a:t> </a:t>
            </a:r>
            <a:r>
              <a:rPr lang="en-US" i="1" dirty="0" err="1"/>
              <a:t>capului</a:t>
            </a:r>
            <a:r>
              <a:rPr lang="en-US" i="1" dirty="0"/>
              <a:t>, </a:t>
            </a:r>
            <a:r>
              <a:rPr lang="en-US" i="1" dirty="0" err="1"/>
              <a:t>Dimensiunea</a:t>
            </a:r>
            <a:r>
              <a:rPr lang="en-US" i="1" dirty="0"/>
              <a:t> </a:t>
            </a:r>
            <a:r>
              <a:rPr lang="en-US" i="1" dirty="0" err="1"/>
              <a:t>unei</a:t>
            </a:r>
            <a:r>
              <a:rPr lang="en-US" i="1" dirty="0"/>
              <a:t> </a:t>
            </a:r>
            <a:r>
              <a:rPr lang="en-US" i="1" dirty="0" err="1"/>
              <a:t>buca</a:t>
            </a:r>
            <a:r>
              <a:rPr lang="ro-RO" i="1" dirty="0"/>
              <a:t>ț</a:t>
            </a:r>
            <a:r>
              <a:rPr lang="en-US" i="1" dirty="0" err="1"/>
              <a:t>i</a:t>
            </a:r>
            <a:r>
              <a:rPr lang="en-US" i="1" dirty="0"/>
              <a:t> e </a:t>
            </a:r>
            <a:r>
              <a:rPr lang="en-US" i="1" dirty="0" err="1"/>
              <a:t>diemnsiunea</a:t>
            </a:r>
            <a:r>
              <a:rPr lang="en-US" i="1" dirty="0"/>
              <a:t> </a:t>
            </a:r>
            <a:r>
              <a:rPr lang="en-US" i="1" dirty="0" err="1"/>
              <a:t>sferei</a:t>
            </a:r>
            <a:r>
              <a:rPr lang="en-US" i="1" dirty="0"/>
              <a:t>. </a:t>
            </a:r>
            <a:r>
              <a:rPr lang="en-US" i="1" dirty="0" err="1"/>
              <a:t>Daca</a:t>
            </a:r>
            <a:r>
              <a:rPr lang="en-US" i="1" dirty="0"/>
              <a:t> se </a:t>
            </a:r>
            <a:r>
              <a:rPr lang="en-US" i="1" dirty="0" err="1"/>
              <a:t>va</a:t>
            </a:r>
            <a:r>
              <a:rPr lang="en-US" i="1" dirty="0"/>
              <a:t> </a:t>
            </a:r>
            <a:r>
              <a:rPr lang="en-US" i="1" dirty="0" err="1"/>
              <a:t>deplasa</a:t>
            </a:r>
            <a:r>
              <a:rPr lang="en-US" i="1" dirty="0"/>
              <a:t> in </a:t>
            </a:r>
            <a:r>
              <a:rPr lang="en-US" i="1" dirty="0" err="1"/>
              <a:t>st</a:t>
            </a:r>
            <a:r>
              <a:rPr lang="ro-RO" i="1" dirty="0"/>
              <a:t>â</a:t>
            </a:r>
            <a:r>
              <a:rPr lang="en-US" i="1" dirty="0" err="1"/>
              <a:t>nga</a:t>
            </a:r>
            <a:r>
              <a:rPr lang="en-US" i="1" dirty="0"/>
              <a:t> </a:t>
            </a:r>
            <a:r>
              <a:rPr lang="en-US" i="1" dirty="0" err="1"/>
              <a:t>atunci</a:t>
            </a:r>
            <a:r>
              <a:rPr lang="en-US" i="1" dirty="0"/>
              <a:t> se </a:t>
            </a:r>
            <a:r>
              <a:rPr lang="en-US" i="1" dirty="0" err="1"/>
              <a:t>va</a:t>
            </a:r>
            <a:r>
              <a:rPr lang="en-US" i="1" dirty="0"/>
              <a:t> ad</a:t>
            </a:r>
            <a:r>
              <a:rPr lang="ro-RO" i="1" dirty="0"/>
              <a:t>ă</a:t>
            </a:r>
            <a:r>
              <a:rPr lang="en-US" i="1" dirty="0" err="1"/>
              <a:t>uga</a:t>
            </a:r>
            <a:r>
              <a:rPr lang="en-US" i="1" dirty="0"/>
              <a:t> la </a:t>
            </a:r>
            <a:r>
              <a:rPr lang="en-US" i="1" dirty="0" err="1"/>
              <a:t>pozi</a:t>
            </a:r>
            <a:r>
              <a:rPr lang="ro-RO" i="1" dirty="0"/>
              <a:t>ț</a:t>
            </a:r>
            <a:r>
              <a:rPr lang="en-US" i="1" dirty="0" err="1"/>
              <a:t>ia</a:t>
            </a:r>
            <a:r>
              <a:rPr lang="en-US" i="1" dirty="0"/>
              <a:t> </a:t>
            </a:r>
            <a:r>
              <a:rPr lang="en-US" i="1" dirty="0" err="1"/>
              <a:t>capului</a:t>
            </a:r>
            <a:r>
              <a:rPr lang="en-US" i="1" dirty="0"/>
              <a:t> </a:t>
            </a:r>
            <a:r>
              <a:rPr lang="en-US" i="1" dirty="0" err="1"/>
              <a:t>inc</a:t>
            </a:r>
            <a:r>
              <a:rPr lang="ro-RO" i="1" dirty="0"/>
              <a:t>ă</a:t>
            </a:r>
            <a:r>
              <a:rPr lang="en-US" i="1" dirty="0"/>
              <a:t> o </a:t>
            </a:r>
            <a:r>
              <a:rPr lang="en-US" i="1" dirty="0" err="1"/>
              <a:t>bucat</a:t>
            </a:r>
            <a:r>
              <a:rPr lang="ro-RO" i="1" dirty="0"/>
              <a:t>ă</a:t>
            </a:r>
            <a:r>
              <a:rPr lang="en-US" i="1" dirty="0"/>
              <a:t> din </a:t>
            </a:r>
            <a:r>
              <a:rPr lang="en-US" i="1" dirty="0" err="1"/>
              <a:t>dimensiune</a:t>
            </a:r>
            <a:r>
              <a:rPr lang="en-US" i="1" dirty="0"/>
              <a:t>(</a:t>
            </a:r>
            <a:r>
              <a:rPr lang="en-US" i="1" dirty="0" err="1"/>
              <a:t>asta</a:t>
            </a:r>
            <a:r>
              <a:rPr lang="en-US" i="1" dirty="0"/>
              <a:t> e pe </a:t>
            </a:r>
            <a:r>
              <a:rPr lang="en-US" i="1" dirty="0" err="1"/>
              <a:t>axa</a:t>
            </a:r>
            <a:r>
              <a:rPr lang="en-US" i="1" dirty="0"/>
              <a:t> OX) pe </a:t>
            </a:r>
            <a:r>
              <a:rPr lang="en-US" i="1" dirty="0" err="1"/>
              <a:t>oZ</a:t>
            </a:r>
            <a:r>
              <a:rPr lang="en-US" i="1" dirty="0"/>
              <a:t> e </a:t>
            </a:r>
            <a:r>
              <a:rPr lang="en-US" i="1" dirty="0" err="1"/>
              <a:t>oarecum</a:t>
            </a:r>
            <a:r>
              <a:rPr lang="en-US" i="1" dirty="0"/>
              <a:t> la </a:t>
            </a:r>
            <a:r>
              <a:rPr lang="en-US" i="1" dirty="0" err="1"/>
              <a:t>fel</a:t>
            </a:r>
            <a:r>
              <a:rPr lang="en-US" i="1" dirty="0"/>
              <a:t> </a:t>
            </a:r>
            <a:r>
              <a:rPr lang="en-US" i="1" dirty="0" err="1"/>
              <a:t>doar</a:t>
            </a:r>
            <a:r>
              <a:rPr lang="en-US" i="1" dirty="0"/>
              <a:t> </a:t>
            </a:r>
            <a:r>
              <a:rPr lang="en-US" i="1" dirty="0" err="1"/>
              <a:t>dac</a:t>
            </a:r>
            <a:r>
              <a:rPr lang="ro-RO" i="1" dirty="0"/>
              <a:t>ă</a:t>
            </a:r>
            <a:r>
              <a:rPr lang="en-US" i="1" dirty="0"/>
              <a:t> ne </a:t>
            </a:r>
            <a:r>
              <a:rPr lang="en-US" i="1" dirty="0" err="1"/>
              <a:t>deplas</a:t>
            </a:r>
            <a:r>
              <a:rPr lang="ro-RO" i="1" dirty="0"/>
              <a:t>ă</a:t>
            </a:r>
            <a:r>
              <a:rPr lang="en-US" i="1" dirty="0"/>
              <a:t>m </a:t>
            </a:r>
            <a:r>
              <a:rPr lang="ro-RO" i="1" dirty="0"/>
              <a:t>î</a:t>
            </a:r>
            <a:r>
              <a:rPr lang="en-US" i="1" dirty="0"/>
              <a:t>n sus se </a:t>
            </a:r>
            <a:r>
              <a:rPr lang="en-US" i="1" dirty="0" err="1"/>
              <a:t>scade</a:t>
            </a:r>
            <a:r>
              <a:rPr lang="en-US" i="1" dirty="0"/>
              <a:t> </a:t>
            </a:r>
            <a:r>
              <a:rPr lang="en-US" i="1" dirty="0" err="1"/>
              <a:t>iar</a:t>
            </a:r>
            <a:r>
              <a:rPr lang="en-US" i="1" dirty="0"/>
              <a:t> </a:t>
            </a:r>
            <a:r>
              <a:rPr lang="ro-RO" i="1" dirty="0"/>
              <a:t>î</a:t>
            </a:r>
            <a:r>
              <a:rPr lang="en-US" i="1" dirty="0"/>
              <a:t>n </a:t>
            </a:r>
            <a:r>
              <a:rPr lang="en-US" i="1" dirty="0" err="1"/>
              <a:t>jos</a:t>
            </a:r>
            <a:r>
              <a:rPr lang="en-US" i="1" dirty="0"/>
              <a:t> se </a:t>
            </a:r>
            <a:r>
              <a:rPr lang="en-US" i="1" dirty="0" err="1"/>
              <a:t>adun</a:t>
            </a:r>
            <a:r>
              <a:rPr lang="ro-RO" i="1" dirty="0"/>
              <a:t>ă</a:t>
            </a:r>
            <a:r>
              <a:rPr lang="en-US" i="1" dirty="0"/>
              <a:t> </a:t>
            </a:r>
            <a:r>
              <a:rPr lang="en-US" i="1" dirty="0" err="1"/>
              <a:t>si</a:t>
            </a:r>
            <a:r>
              <a:rPr lang="en-US" i="1" dirty="0"/>
              <a:t> se </a:t>
            </a:r>
            <a:r>
              <a:rPr lang="en-US" i="1" dirty="0" err="1"/>
              <a:t>schimb</a:t>
            </a:r>
            <a:r>
              <a:rPr lang="ro-RO" i="1" dirty="0"/>
              <a:t>ă</a:t>
            </a:r>
            <a:r>
              <a:rPr lang="en-US" i="1" dirty="0"/>
              <a:t> la vector3(</a:t>
            </a:r>
            <a:r>
              <a:rPr lang="en-US" i="1" dirty="0" err="1"/>
              <a:t>x,y,z</a:t>
            </a:r>
            <a:r>
              <a:rPr lang="en-US" i="1" dirty="0"/>
              <a:t>) pe </a:t>
            </a:r>
            <a:r>
              <a:rPr lang="en-US" i="1" dirty="0" err="1"/>
              <a:t>axa</a:t>
            </a:r>
            <a:r>
              <a:rPr lang="en-US" i="1" dirty="0"/>
              <a:t> y.</a:t>
            </a:r>
            <a:endParaRPr lang="ro-RO" i="1" dirty="0"/>
          </a:p>
        </p:txBody>
      </p:sp>
    </p:spTree>
    <p:extLst>
      <p:ext uri="{BB962C8B-B14F-4D97-AF65-F5344CB8AC3E}">
        <p14:creationId xmlns:p14="http://schemas.microsoft.com/office/powerpoint/2010/main" val="7753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6382C27D-1B24-4358-9519-2F58C879F389}"/>
              </a:ext>
            </a:extLst>
          </p:cNvPr>
          <p:cNvSpPr txBox="1"/>
          <p:nvPr/>
        </p:nvSpPr>
        <p:spPr>
          <a:xfrm>
            <a:off x="553673" y="528506"/>
            <a:ext cx="4832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Rusinac</a:t>
            </a:r>
            <a:r>
              <a:rPr lang="en-US" dirty="0"/>
              <a:t> Sergiu a </a:t>
            </a:r>
            <a:r>
              <a:rPr lang="en-US" dirty="0" err="1"/>
              <a:t>venit</a:t>
            </a:r>
            <a:r>
              <a:rPr lang="en-US" dirty="0"/>
              <a:t> cu </a:t>
            </a:r>
            <a:r>
              <a:rPr lang="en-US" dirty="0" err="1"/>
              <a:t>ideea</a:t>
            </a:r>
            <a:r>
              <a:rPr lang="en-US" dirty="0"/>
              <a:t> ca “</a:t>
            </a:r>
            <a:r>
              <a:rPr lang="en-US" dirty="0" err="1"/>
              <a:t>fructele</a:t>
            </a:r>
            <a:r>
              <a:rPr lang="en-US" dirty="0"/>
              <a:t>” s</a:t>
            </a:r>
            <a:r>
              <a:rPr lang="ro-RO" dirty="0"/>
              <a:t>ă</a:t>
            </a:r>
            <a:r>
              <a:rPr lang="en-US" dirty="0"/>
              <a:t> se </a:t>
            </a:r>
            <a:r>
              <a:rPr lang="en-US" dirty="0" err="1"/>
              <a:t>afi</a:t>
            </a:r>
            <a:r>
              <a:rPr lang="ro-RO" dirty="0"/>
              <a:t>ș</a:t>
            </a:r>
            <a:r>
              <a:rPr lang="en-US" dirty="0" err="1"/>
              <a:t>eze</a:t>
            </a:r>
            <a:r>
              <a:rPr lang="en-US" dirty="0"/>
              <a:t> random</a:t>
            </a:r>
            <a:r>
              <a:rPr lang="ro-RO" dirty="0"/>
              <a:t>, </a:t>
            </a:r>
            <a:r>
              <a:rPr lang="en-US" dirty="0"/>
              <a:t>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dispar</a:t>
            </a:r>
            <a:r>
              <a:rPr lang="ro-RO" dirty="0"/>
              <a:t>ă</a:t>
            </a:r>
            <a:r>
              <a:rPr lang="en-US" dirty="0"/>
              <a:t> la un interval de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soundtrack-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c</a:t>
            </a:r>
            <a:r>
              <a:rPr lang="ro-RO" dirty="0"/>
              <a:t>â</a:t>
            </a:r>
            <a:r>
              <a:rPr lang="en-US" dirty="0" err="1"/>
              <a:t>nd</a:t>
            </a:r>
            <a:r>
              <a:rPr lang="en-US" dirty="0"/>
              <a:t> m</a:t>
            </a:r>
            <a:r>
              <a:rPr lang="ro-RO" dirty="0"/>
              <a:t>â</a:t>
            </a:r>
            <a:r>
              <a:rPr lang="en-US" dirty="0" err="1"/>
              <a:t>nc</a:t>
            </a:r>
            <a:r>
              <a:rPr lang="ro-RO" dirty="0"/>
              <a:t>ă</a:t>
            </a:r>
            <a:r>
              <a:rPr lang="en-US" dirty="0"/>
              <a:t>m un </a:t>
            </a:r>
            <a:r>
              <a:rPr lang="en-US" dirty="0" err="1"/>
              <a:t>fruct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murim</a:t>
            </a:r>
            <a:r>
              <a:rPr lang="en-US" dirty="0"/>
              <a:t>.</a:t>
            </a: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5AB41A0E-7985-4599-BEB6-62C68945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895201"/>
            <a:ext cx="4371996" cy="3557643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43991F8A-5D7B-42E7-9EB7-4A1AB8BED706}"/>
              </a:ext>
            </a:extLst>
          </p:cNvPr>
          <p:cNvSpPr txBox="1"/>
          <p:nvPr/>
        </p:nvSpPr>
        <p:spPr>
          <a:xfrm>
            <a:off x="738894" y="5510153"/>
            <a:ext cx="572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</a:t>
            </a:r>
            <a:r>
              <a:rPr lang="ro-RO" i="1" dirty="0" err="1"/>
              <a:t>lasa</a:t>
            </a:r>
            <a:r>
              <a:rPr lang="ro-RO" i="1" dirty="0"/>
              <a:t> </a:t>
            </a:r>
            <a:r>
              <a:rPr lang="en-US" i="1" dirty="0"/>
              <a:t>“</a:t>
            </a:r>
            <a:r>
              <a:rPr lang="ro-RO" i="1" dirty="0" err="1"/>
              <a:t>AudioManager</a:t>
            </a:r>
            <a:r>
              <a:rPr lang="en-US" i="1" dirty="0"/>
              <a:t>”</a:t>
            </a:r>
            <a:r>
              <a:rPr lang="ro-RO" i="1" dirty="0"/>
              <a:t> este folosită</a:t>
            </a:r>
            <a:r>
              <a:rPr lang="en-US" i="1" dirty="0"/>
              <a:t> </a:t>
            </a:r>
            <a:r>
              <a:rPr lang="en-US" i="1" dirty="0" err="1"/>
              <a:t>pentru</a:t>
            </a:r>
            <a:r>
              <a:rPr lang="en-US" i="1" dirty="0"/>
              <a:t> </a:t>
            </a:r>
            <a:r>
              <a:rPr lang="en-US" i="1" dirty="0" err="1"/>
              <a:t>utilizarea</a:t>
            </a:r>
            <a:r>
              <a:rPr lang="en-US" i="1" dirty="0"/>
              <a:t> </a:t>
            </a:r>
            <a:r>
              <a:rPr lang="en-US" i="1" dirty="0" err="1"/>
              <a:t>sunetelor</a:t>
            </a:r>
            <a:r>
              <a:rPr lang="ro-RO" i="1" dirty="0"/>
              <a:t>, în timpul jocului</a:t>
            </a:r>
            <a:r>
              <a:rPr lang="en-US" i="1" dirty="0"/>
              <a:t>(</a:t>
            </a:r>
            <a:r>
              <a:rPr lang="en-US" i="1" dirty="0" err="1"/>
              <a:t>atunci</a:t>
            </a:r>
            <a:r>
              <a:rPr lang="en-US" i="1" dirty="0"/>
              <a:t> c</a:t>
            </a:r>
            <a:r>
              <a:rPr lang="ro-RO" i="1" dirty="0"/>
              <a:t>â</a:t>
            </a:r>
            <a:r>
              <a:rPr lang="en-US" i="1" dirty="0" err="1"/>
              <a:t>nd</a:t>
            </a:r>
            <a:r>
              <a:rPr lang="en-US" i="1" dirty="0"/>
              <a:t> </a:t>
            </a:r>
            <a:r>
              <a:rPr lang="en-US" i="1" dirty="0" err="1"/>
              <a:t>lu</a:t>
            </a:r>
            <a:r>
              <a:rPr lang="ro-RO" i="1" dirty="0"/>
              <a:t>ă</a:t>
            </a:r>
            <a:r>
              <a:rPr lang="en-US" i="1" dirty="0"/>
              <a:t>m un </a:t>
            </a:r>
            <a:r>
              <a:rPr lang="en-US" i="1" dirty="0" err="1"/>
              <a:t>fruct</a:t>
            </a:r>
            <a:r>
              <a:rPr lang="en-US" i="1" dirty="0"/>
              <a:t> </a:t>
            </a:r>
            <a:r>
              <a:rPr lang="ro-RO" i="1" dirty="0"/>
              <a:t>ș</a:t>
            </a:r>
            <a:r>
              <a:rPr lang="en-US" i="1" dirty="0" err="1"/>
              <a:t>i</a:t>
            </a:r>
            <a:r>
              <a:rPr lang="en-US" i="1" dirty="0"/>
              <a:t> c</a:t>
            </a:r>
            <a:r>
              <a:rPr lang="ro-RO" i="1" dirty="0"/>
              <a:t>â</a:t>
            </a:r>
            <a:r>
              <a:rPr lang="en-US" i="1" dirty="0" err="1"/>
              <a:t>nd</a:t>
            </a:r>
            <a:r>
              <a:rPr lang="en-US" i="1" dirty="0"/>
              <a:t> </a:t>
            </a:r>
            <a:r>
              <a:rPr lang="en-US" i="1" dirty="0" err="1"/>
              <a:t>murim</a:t>
            </a:r>
            <a:r>
              <a:rPr lang="en-US" i="1" dirty="0"/>
              <a:t>)</a:t>
            </a:r>
            <a:r>
              <a:rPr lang="ro-RO" i="1" dirty="0"/>
              <a:t>.</a:t>
            </a: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184E82C2-AAB2-4EE6-B7BB-B4E6A408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27" y="820706"/>
            <a:ext cx="5466328" cy="1200329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8D11D704-D802-4343-B18F-50F8C46F5A87}"/>
              </a:ext>
            </a:extLst>
          </p:cNvPr>
          <p:cNvSpPr txBox="1"/>
          <p:nvPr/>
        </p:nvSpPr>
        <p:spPr>
          <a:xfrm>
            <a:off x="5542328" y="2080470"/>
            <a:ext cx="647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Clasa</a:t>
            </a:r>
            <a:r>
              <a:rPr lang="en-US" i="1" dirty="0"/>
              <a:t> “Deactivate” </a:t>
            </a:r>
            <a:r>
              <a:rPr lang="en-US" i="1" dirty="0" err="1"/>
              <a:t>este</a:t>
            </a:r>
            <a:r>
              <a:rPr lang="en-US" i="1" dirty="0"/>
              <a:t> </a:t>
            </a:r>
            <a:r>
              <a:rPr lang="en-US" i="1" dirty="0" err="1"/>
              <a:t>utilizat</a:t>
            </a:r>
            <a:r>
              <a:rPr lang="ro-RO" i="1" dirty="0"/>
              <a:t>ă</a:t>
            </a:r>
            <a:r>
              <a:rPr lang="en-US" i="1" dirty="0"/>
              <a:t> </a:t>
            </a:r>
            <a:r>
              <a:rPr lang="en-US" i="1" dirty="0" err="1"/>
              <a:t>pentru</a:t>
            </a:r>
            <a:r>
              <a:rPr lang="en-US" i="1" dirty="0"/>
              <a:t> </a:t>
            </a:r>
            <a:r>
              <a:rPr lang="en-US" i="1" dirty="0" err="1"/>
              <a:t>dezactivarea</a:t>
            </a:r>
            <a:r>
              <a:rPr lang="en-US" i="1" dirty="0"/>
              <a:t> </a:t>
            </a:r>
            <a:r>
              <a:rPr lang="en-US" i="1" dirty="0" err="1"/>
              <a:t>fructelor</a:t>
            </a:r>
            <a:r>
              <a:rPr lang="en-US" i="1" dirty="0"/>
              <a:t> de pe map</a:t>
            </a:r>
            <a:r>
              <a:rPr lang="ro-RO" i="1" dirty="0"/>
              <a:t>ă</a:t>
            </a:r>
            <a:r>
              <a:rPr lang="en-US" i="1" dirty="0"/>
              <a:t> la un interval random de 3-6 </a:t>
            </a:r>
            <a:r>
              <a:rPr lang="en-US" i="1" dirty="0" err="1"/>
              <a:t>secunde</a:t>
            </a:r>
            <a:r>
              <a:rPr lang="en-US" i="1" dirty="0"/>
              <a:t>, </a:t>
            </a:r>
            <a:r>
              <a:rPr lang="en-US" i="1" dirty="0" err="1"/>
              <a:t>pt</a:t>
            </a:r>
            <a:r>
              <a:rPr lang="en-US" i="1" dirty="0"/>
              <a:t> a nu se </a:t>
            </a:r>
            <a:r>
              <a:rPr lang="en-US" i="1" dirty="0" err="1"/>
              <a:t>aglomera</a:t>
            </a:r>
            <a:r>
              <a:rPr lang="en-US" i="1" dirty="0"/>
              <a:t> </a:t>
            </a:r>
            <a:r>
              <a:rPr lang="en-US" i="1" dirty="0" err="1"/>
              <a:t>harta</a:t>
            </a:r>
            <a:r>
              <a:rPr lang="en-US" i="1" dirty="0"/>
              <a:t>.</a:t>
            </a:r>
            <a:r>
              <a:rPr lang="en-US" dirty="0"/>
              <a:t> </a:t>
            </a:r>
            <a:endParaRPr lang="ro-RO" dirty="0"/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C640AE21-D5B1-4391-B7C2-756397194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215" y="2971764"/>
            <a:ext cx="6970557" cy="1404515"/>
          </a:xfrm>
          <a:prstGeom prst="rect">
            <a:avLst/>
          </a:prstGeom>
        </p:spPr>
      </p:pic>
      <p:sp>
        <p:nvSpPr>
          <p:cNvPr id="11" name="CasetăText 10">
            <a:extLst>
              <a:ext uri="{FF2B5EF4-FFF2-40B4-BE49-F238E27FC236}">
                <a16:creationId xmlns:a16="http://schemas.microsoft.com/office/drawing/2014/main" id="{88457C46-7D9B-4AD3-8646-2AF5B6BC887C}"/>
              </a:ext>
            </a:extLst>
          </p:cNvPr>
          <p:cNvSpPr txBox="1"/>
          <p:nvPr/>
        </p:nvSpPr>
        <p:spPr>
          <a:xfrm>
            <a:off x="5385732" y="4555221"/>
            <a:ext cx="625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Aceast</a:t>
            </a:r>
            <a:r>
              <a:rPr lang="ro-RO" i="1" dirty="0"/>
              <a:t>ă</a:t>
            </a:r>
            <a:r>
              <a:rPr lang="en-US" i="1" dirty="0"/>
              <a:t> </a:t>
            </a:r>
            <a:r>
              <a:rPr lang="en-US" i="1" dirty="0" err="1"/>
              <a:t>func</a:t>
            </a:r>
            <a:r>
              <a:rPr lang="ro-RO" i="1" dirty="0"/>
              <a:t>ț</a:t>
            </a:r>
            <a:r>
              <a:rPr lang="en-US" i="1" dirty="0" err="1"/>
              <a:t>ie</a:t>
            </a:r>
            <a:r>
              <a:rPr lang="en-US" i="1" dirty="0"/>
              <a:t> </a:t>
            </a:r>
            <a:r>
              <a:rPr lang="en-US" i="1" dirty="0" err="1"/>
              <a:t>este</a:t>
            </a:r>
            <a:r>
              <a:rPr lang="en-US" i="1" dirty="0"/>
              <a:t> </a:t>
            </a:r>
            <a:r>
              <a:rPr lang="en-US" i="1" dirty="0" err="1"/>
              <a:t>utilizat</a:t>
            </a:r>
            <a:r>
              <a:rPr lang="ro-RO" i="1" dirty="0"/>
              <a:t>ă</a:t>
            </a:r>
            <a:r>
              <a:rPr lang="en-US" i="1" dirty="0"/>
              <a:t> </a:t>
            </a:r>
            <a:r>
              <a:rPr lang="en-US" i="1" dirty="0" err="1"/>
              <a:t>pentru</a:t>
            </a:r>
            <a:r>
              <a:rPr lang="en-US" i="1" dirty="0"/>
              <a:t> a </a:t>
            </a:r>
            <a:r>
              <a:rPr lang="en-US" i="1" dirty="0" err="1"/>
              <a:t>adauga</a:t>
            </a:r>
            <a:r>
              <a:rPr lang="en-US" i="1" dirty="0"/>
              <a:t> </a:t>
            </a:r>
            <a:r>
              <a:rPr lang="en-US" i="1" dirty="0" err="1"/>
              <a:t>fructe</a:t>
            </a:r>
            <a:r>
              <a:rPr lang="en-US" i="1" dirty="0"/>
              <a:t> </a:t>
            </a:r>
            <a:r>
              <a:rPr lang="ro-RO" i="1" dirty="0"/>
              <a:t>î</a:t>
            </a:r>
            <a:r>
              <a:rPr lang="en-US" i="1" dirty="0"/>
              <a:t>n </a:t>
            </a:r>
            <a:r>
              <a:rPr lang="en-US" i="1" dirty="0" err="1"/>
              <a:t>interiul</a:t>
            </a:r>
            <a:r>
              <a:rPr lang="en-US" i="1" dirty="0"/>
              <a:t> har</a:t>
            </a:r>
            <a:r>
              <a:rPr lang="ro-RO" i="1" dirty="0"/>
              <a:t>ț</a:t>
            </a:r>
            <a:r>
              <a:rPr lang="en-US" i="1" dirty="0"/>
              <a:t>ii,  o </a:t>
            </a:r>
            <a:r>
              <a:rPr lang="en-US" i="1" dirty="0" err="1"/>
              <a:t>dat</a:t>
            </a:r>
            <a:r>
              <a:rPr lang="ro-RO" i="1" dirty="0"/>
              <a:t>ă</a:t>
            </a:r>
            <a:r>
              <a:rPr lang="en-US" i="1" dirty="0"/>
              <a:t> la 2 </a:t>
            </a:r>
            <a:r>
              <a:rPr lang="en-US" i="1" dirty="0" err="1"/>
              <a:t>secunde</a:t>
            </a:r>
            <a:r>
              <a:rPr lang="en-US" i="1" dirty="0"/>
              <a:t>.</a:t>
            </a:r>
            <a:endParaRPr lang="ro-RO" i="1" dirty="0"/>
          </a:p>
        </p:txBody>
      </p:sp>
    </p:spTree>
    <p:extLst>
      <p:ext uri="{BB962C8B-B14F-4D97-AF65-F5344CB8AC3E}">
        <p14:creationId xmlns:p14="http://schemas.microsoft.com/office/powerpoint/2010/main" val="31913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F3AA6B-E44A-494D-B90A-F8579DF4F2C6}"/>
              </a:ext>
            </a:extLst>
          </p:cNvPr>
          <p:cNvSpPr txBox="1"/>
          <p:nvPr/>
        </p:nvSpPr>
        <p:spPr>
          <a:xfrm>
            <a:off x="960120" y="845820"/>
            <a:ext cx="10835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Cu ajutorul tastei „W” mișcăm șarpele pe verticală, cu tasta „S” în mișcam in adâncime iar cu „A” respectiv „S” în stânga respectiv dreapta.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	Pentru realizarea părții grafice am folosit niște asseturi pentru mapă, zid și „Personaj”.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97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4C546D-431D-4FFB-9F32-1B2483EDCE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9AAD-5B6F-43C6-9E26-4B315BAA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Construc</a:t>
            </a:r>
            <a:r>
              <a:rPr lang="ro-RO"/>
              <a:t>ț</a:t>
            </a:r>
            <a:r>
              <a:rPr lang="en-US"/>
              <a:t>ia</a:t>
            </a:r>
            <a:r>
              <a:rPr lang="en-US" dirty="0"/>
              <a:t> </a:t>
            </a:r>
            <a:r>
              <a:rPr lang="en-US" dirty="0" err="1"/>
              <a:t>personajului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CE3D5-B677-4772-B923-DD3B8D89EB18}"/>
              </a:ext>
            </a:extLst>
          </p:cNvPr>
          <p:cNvSpPr txBox="1"/>
          <p:nvPr/>
        </p:nvSpPr>
        <p:spPr>
          <a:xfrm>
            <a:off x="1629295" y="2261062"/>
            <a:ext cx="9603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Pentru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deplasa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ș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arpele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pe ecran avem nevoie de un trigger și neaparat funcția rigid body cu ajutorul cărora realizăm deplasarea corpului și a cozi pe aceiași direcție cu capul.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endParaRPr kumimoji="0" lang="ro-RO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{CCDE7756-B715-49B9-B8F3-861AED6533F3}tf10001114</Template>
  <TotalTime>81</TotalTime>
  <Words>958</Words>
  <Application>Microsoft Office PowerPoint</Application>
  <PresentationFormat>Ecran lat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2</vt:i4>
      </vt:variant>
      <vt:variant>
        <vt:lpstr>Titluri diapozitive</vt:lpstr>
      </vt:variant>
      <vt:variant>
        <vt:i4>16</vt:i4>
      </vt:variant>
    </vt:vector>
  </HeadingPairs>
  <TitlesOfParts>
    <vt:vector size="24" baseType="lpstr">
      <vt:lpstr>Algerian</vt:lpstr>
      <vt:lpstr>Arial</vt:lpstr>
      <vt:lpstr>Bauhaus 93</vt:lpstr>
      <vt:lpstr>Calibri</vt:lpstr>
      <vt:lpstr>Chiller</vt:lpstr>
      <vt:lpstr>Gill Sans MT</vt:lpstr>
      <vt:lpstr>Galerie</vt:lpstr>
      <vt:lpstr>Gallery</vt:lpstr>
      <vt:lpstr>Proiect EGC</vt:lpstr>
      <vt:lpstr>Introducere </vt:lpstr>
      <vt:lpstr>Conceperea jocului </vt:lpstr>
      <vt:lpstr>Prezentare PowerPoint</vt:lpstr>
      <vt:lpstr>Prezentare PowerPoint</vt:lpstr>
      <vt:lpstr>Prezentare PowerPoint</vt:lpstr>
      <vt:lpstr>Prezentare PowerPoint</vt:lpstr>
      <vt:lpstr>Prezentare PowerPoint</vt:lpstr>
      <vt:lpstr>Construcția personajului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EGC</dc:title>
  <dc:creator>Sergiu</dc:creator>
  <cp:lastModifiedBy>Sergiu</cp:lastModifiedBy>
  <cp:revision>14</cp:revision>
  <dcterms:created xsi:type="dcterms:W3CDTF">2020-01-22T08:20:11Z</dcterms:created>
  <dcterms:modified xsi:type="dcterms:W3CDTF">2020-01-22T16:46:14Z</dcterms:modified>
</cp:coreProperties>
</file>